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9" r:id="rId10"/>
    <p:sldId id="270" r:id="rId11"/>
    <p:sldId id="273" r:id="rId12"/>
    <p:sldId id="272" r:id="rId13"/>
    <p:sldId id="271" r:id="rId14"/>
    <p:sldId id="26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210" autoAdjust="0"/>
    <p:restoredTop sz="94660"/>
  </p:normalViewPr>
  <p:slideViewPr>
    <p:cSldViewPr snapToGrid="0">
      <p:cViewPr varScale="1">
        <p:scale>
          <a:sx n="92" d="100"/>
          <a:sy n="92" d="100"/>
        </p:scale>
        <p:origin x="184" y="9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C20BB3-3CCB-4FE5-991B-82F6BCB48AF3}" type="datetimeFigureOut">
              <a:rPr lang="en-US" smtClean="0"/>
              <a:t>4/26/24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746DE6-3336-457D-A091-FA20AC1C5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6517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Consider talking about: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School and university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Project management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Civil and military construction and industry infrastructure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Computer software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State project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7766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0391AB-F383-4237-A071-AD1C6E9246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6636DA-4FDE-4B32-8CCE-37EFA3E757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F87932-8FF0-4DF1-A776-9A3CE3761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495F3-B757-4FAF-98AA-EDA7D1485485}" type="datetimeFigureOut">
              <a:rPr lang="en-US" smtClean="0"/>
              <a:t>4/26/24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38FAB8-C9F1-4DBB-B355-D8DEE37065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4490E3-D8E8-4766-9104-14009BF56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939C1-24D7-49E9-A58A-796036520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9019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B8678-553E-4A5B-8CFE-5DB358BDF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3AF303-1F73-4575-83E6-561589F163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36EC56-7DCF-400D-A871-C26291EB1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495F3-B757-4FAF-98AA-EDA7D1485485}" type="datetimeFigureOut">
              <a:rPr lang="en-US" smtClean="0"/>
              <a:t>4/26/24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FFAC5B-7C77-4F8C-ADB0-8D208A2EB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2F48AF-AB8F-4DD2-BC77-7E2F42AD3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939C1-24D7-49E9-A58A-796036520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3178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20ED820-BFE6-41B5-8064-984037A999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A27FEA-5359-474A-B4F8-FF510DD748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4DD33D-563C-4B8C-B8C1-625FF5C5B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495F3-B757-4FAF-98AA-EDA7D1485485}" type="datetimeFigureOut">
              <a:rPr lang="en-US" smtClean="0"/>
              <a:t>4/26/24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471877-89FD-46BE-832F-C5660A556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6E675F-CC4D-48CF-90C8-53829EE08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939C1-24D7-49E9-A58A-796036520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6216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BC967-18DB-4664-9B4D-06177FB94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DF7174-64B4-4D8F-BF44-3DD1F66CAD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CD83D3-86C4-482F-A2DC-B4C55DBF3F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495F3-B757-4FAF-98AA-EDA7D1485485}" type="datetimeFigureOut">
              <a:rPr lang="en-US" smtClean="0"/>
              <a:t>4/26/24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F05BE2-6C23-4CB4-A63E-457E635BF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097965-24FE-4C07-BE16-69AE43995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939C1-24D7-49E9-A58A-796036520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7682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33394D-04EF-440C-B08B-114464B31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EBE3F6-F021-4D6B-8B0D-EF74D7461F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96233C-6806-4593-91C0-CF4ECD84A6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495F3-B757-4FAF-98AA-EDA7D1485485}" type="datetimeFigureOut">
              <a:rPr lang="en-US" smtClean="0"/>
              <a:t>4/26/24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3A761E-2D3A-4397-A82C-2F3B981DE0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97E71-B59F-4260-B01B-2B7CEB089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939C1-24D7-49E9-A58A-796036520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3263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4DFCB-DD40-4637-9CAB-2BAF24231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94065F-4B44-4622-98EE-166F936489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AF1249-B890-4466-9E24-84A2490700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0FA9B4-D282-452F-B78A-FF5873ACF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495F3-B757-4FAF-98AA-EDA7D1485485}" type="datetimeFigureOut">
              <a:rPr lang="en-US" smtClean="0"/>
              <a:t>4/26/24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9B0F13-A139-4B66-9544-16480800F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8791D0-EC30-4D8C-8764-475D8DB34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939C1-24D7-49E9-A58A-796036520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5023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3AA7D-15D2-4D5F-B1C4-501073416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E80A0E-25B9-4E8E-8B0D-201E1C5640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89B111-0CA0-47CD-9F0B-DBCBA3AE3C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F0E02D-3176-4B85-ACB6-721F268274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7D9317-BBE1-4F36-82FE-E348F6F18A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37DDCB-69F8-49FA-A111-C8AB271389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495F3-B757-4FAF-98AA-EDA7D1485485}" type="datetimeFigureOut">
              <a:rPr lang="en-US" smtClean="0"/>
              <a:t>4/26/24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18B0CD-1F68-412E-9232-F267114CA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9B21FC-12CC-472D-BC38-EF413158C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939C1-24D7-49E9-A58A-796036520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1432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F51AB-8384-4E67-914C-B39484AD2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909660-3861-4545-BF68-9ED039B5D0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495F3-B757-4FAF-98AA-EDA7D1485485}" type="datetimeFigureOut">
              <a:rPr lang="en-US" smtClean="0"/>
              <a:t>4/26/24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DD5392-AC3A-4EAF-ADE6-B6CF4B50AC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679880-BF48-4F4D-B8B3-4E99FC415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939C1-24D7-49E9-A58A-796036520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4890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7F98E25-CF37-4F73-9E22-210238167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495F3-B757-4FAF-98AA-EDA7D1485485}" type="datetimeFigureOut">
              <a:rPr lang="en-US" smtClean="0"/>
              <a:t>4/26/24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9D7A0E1-38AB-4FDA-8EC1-2D7617909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A8E424-5A91-4557-9ADF-4A9422A06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939C1-24D7-49E9-A58A-796036520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8027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6BB935-0427-44CC-A384-333EAD8317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B9DCF6-55CF-43EE-B135-BFC4B4D403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37538E-A112-4E8F-A445-1A06B0C353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30D413-9505-4ED8-BFF1-5141BE9EE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495F3-B757-4FAF-98AA-EDA7D1485485}" type="datetimeFigureOut">
              <a:rPr lang="en-US" smtClean="0"/>
              <a:t>4/26/24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0815B0-4528-4FA2-8472-8F19C0F16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C9FCEF-4406-4552-BFE4-6DA376135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939C1-24D7-49E9-A58A-796036520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0635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CE22C-69D4-49EC-8858-787B3C67B0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6A4341-3C0B-4025-AE17-8F0F8FABF5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F5FF01-E0B6-419C-ABCC-70844E4EAC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501218-FFD7-4F25-B220-F5DE5F706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495F3-B757-4FAF-98AA-EDA7D1485485}" type="datetimeFigureOut">
              <a:rPr lang="en-US" smtClean="0"/>
              <a:t>4/26/24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87CBFB-34A6-49D8-A1D2-45DF38876E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2726A4-D33A-486A-B120-648AF3D8BA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939C1-24D7-49E9-A58A-796036520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7433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C07C8C3-4165-4353-ABF2-492454AF91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9AA46A-3C66-4E4A-9907-225E50ABB7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7F8214-A11A-4309-9D51-44F35987D1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6495F3-B757-4FAF-98AA-EDA7D1485485}" type="datetimeFigureOut">
              <a:rPr lang="en-US" smtClean="0"/>
              <a:t>4/26/24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A334EB-8260-4F13-9553-5A8593D9DC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C1EF96-E028-4E68-864E-9B77CF9F25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1939C1-24D7-49E9-A58A-796036520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7325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3" y="1999615"/>
            <a:ext cx="9144000" cy="2764028"/>
          </a:xfrm>
        </p:spPr>
        <p:txBody>
          <a:bodyPr anchor="ctr">
            <a:normAutofit/>
          </a:bodyPr>
          <a:lstStyle/>
          <a:p>
            <a:r>
              <a:rPr lang="en-US" sz="7200" dirty="0"/>
              <a:t>Online Shopping Website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subTitle" idx="1"/>
          </p:nvPr>
        </p:nvSpPr>
        <p:spPr>
          <a:xfrm>
            <a:off x="1966912" y="5645150"/>
            <a:ext cx="8258176" cy="631825"/>
          </a:xfrm>
        </p:spPr>
        <p:txBody>
          <a:bodyPr anchor="ctr">
            <a:normAutofit fontScale="92500"/>
          </a:bodyPr>
          <a:lstStyle/>
          <a:p>
            <a:r>
              <a:rPr lang="en-US" sz="2800" dirty="0"/>
              <a:t>Created By: </a:t>
            </a:r>
            <a:r>
              <a:rPr lang="en-US" sz="2800" dirty="0" err="1"/>
              <a:t>Hozifa</a:t>
            </a:r>
            <a:r>
              <a:rPr lang="en-US" sz="2800" dirty="0"/>
              <a:t> Zean                       Supervisor: Dr. O Kalu</a:t>
            </a:r>
            <a:endParaRPr sz="28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524786"/>
            <a:ext cx="475488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229575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Shopping Cart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endParaRPr dirty="0"/>
          </a:p>
        </p:txBody>
      </p:sp>
      <p:pic>
        <p:nvPicPr>
          <p:cNvPr id="5" name="Picture 4" descr="A screenshot of a website&#10;&#10;Description automatically generated">
            <a:extLst>
              <a:ext uri="{FF2B5EF4-FFF2-40B4-BE49-F238E27FC236}">
                <a16:creationId xmlns:a16="http://schemas.microsoft.com/office/drawing/2014/main" id="{BE90031D-5128-61E9-C716-2023551384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199" y="591344"/>
            <a:ext cx="7086599" cy="485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4025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Shopping Cart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>
          <a:xfrm>
            <a:off x="4447308" y="591344"/>
            <a:ext cx="3577422" cy="5585619"/>
          </a:xfrm>
        </p:spPr>
        <p:txBody>
          <a:bodyPr anchor="ctr">
            <a:normAutofit/>
          </a:bodyPr>
          <a:lstStyle/>
          <a:p>
            <a:r>
              <a:rPr lang="en-US" dirty="0"/>
              <a:t>Allow users to add products to their cart, update quantities, and remove items. The cart display the total price and allow users to proceed to checkout.</a:t>
            </a:r>
            <a:endParaRPr dirty="0"/>
          </a:p>
        </p:txBody>
      </p:sp>
      <p:pic>
        <p:nvPicPr>
          <p:cNvPr id="6" name="Picture 5" descr="A screenshot of a mobile phone&#10;&#10;Description automatically generated">
            <a:extLst>
              <a:ext uri="{FF2B5EF4-FFF2-40B4-BE49-F238E27FC236}">
                <a16:creationId xmlns:a16="http://schemas.microsoft.com/office/drawing/2014/main" id="{2F7A14F7-68BE-ACC0-C32C-147AD3578E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4730" y="319088"/>
            <a:ext cx="2930013" cy="5585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4281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Checkout Process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endParaRPr dirty="0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C70BFA88-D0E1-28C6-36A5-E4B22F17AC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1969" y="723683"/>
            <a:ext cx="7021830" cy="4527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7833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Checkout Process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>
          <a:xfrm>
            <a:off x="4447308" y="591344"/>
            <a:ext cx="3577422" cy="5585619"/>
          </a:xfrm>
        </p:spPr>
        <p:txBody>
          <a:bodyPr anchor="ctr">
            <a:normAutofit/>
          </a:bodyPr>
          <a:lstStyle/>
          <a:p>
            <a:r>
              <a:rPr lang="en-US" dirty="0"/>
              <a:t>Guide users through a smooth checkout process with options for shipping and payment. Provide secure payment gateways and order confirmation.</a:t>
            </a:r>
            <a:endParaRPr dirty="0"/>
          </a:p>
        </p:txBody>
      </p:sp>
      <p:pic>
        <p:nvPicPr>
          <p:cNvPr id="6" name="Picture 5" descr="A screenshot of a credit card&#10;&#10;Description automatically generated">
            <a:extLst>
              <a:ext uri="{FF2B5EF4-FFF2-40B4-BE49-F238E27FC236}">
                <a16:creationId xmlns:a16="http://schemas.microsoft.com/office/drawing/2014/main" id="{915B27C3-9D19-712F-11CB-01D97B75CC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4800" y="229395"/>
            <a:ext cx="2965308" cy="5810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9763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Thank You!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551647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Problem Statement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dirty="0"/>
              <a:t>Online shopping website that allows customers to:</a:t>
            </a:r>
          </a:p>
          <a:p>
            <a:r>
              <a:rPr lang="en-US" dirty="0"/>
              <a:t>Browse, search for, and purchase products easily. </a:t>
            </a:r>
          </a:p>
          <a:p>
            <a:r>
              <a:rPr lang="en-US" dirty="0"/>
              <a:t>The website provides a seamless shopping experience, from product discovery to checkout, while ensuring security and reliability.</a:t>
            </a:r>
          </a:p>
        </p:txBody>
      </p:sp>
    </p:spTree>
    <p:extLst>
      <p:ext uri="{BB962C8B-B14F-4D97-AF65-F5344CB8AC3E}">
        <p14:creationId xmlns:p14="http://schemas.microsoft.com/office/powerpoint/2010/main" val="6047535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System Architecture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Content Placeholder 4" descr="A screenshot of a web application&#10;&#10;Description automatically generated">
            <a:extLst>
              <a:ext uri="{FF2B5EF4-FFF2-40B4-BE49-F238E27FC236}">
                <a16:creationId xmlns:a16="http://schemas.microsoft.com/office/drawing/2014/main" id="{53A61168-EAF8-768C-7F09-813FBE8A91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272" y="658091"/>
            <a:ext cx="7931065" cy="5541818"/>
          </a:xfrm>
        </p:spPr>
      </p:pic>
    </p:spTree>
    <p:extLst>
      <p:ext uri="{BB962C8B-B14F-4D97-AF65-F5344CB8AC3E}">
        <p14:creationId xmlns:p14="http://schemas.microsoft.com/office/powerpoint/2010/main" val="14743729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rgbClr val="FFFFFF"/>
                </a:solidFill>
              </a:rPr>
              <a:t>Usecase</a:t>
            </a:r>
            <a:r>
              <a:rPr lang="en-US" dirty="0">
                <a:solidFill>
                  <a:srgbClr val="FFFFFF"/>
                </a:solidFill>
              </a:rPr>
              <a:t> Diagram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Content Placeholder 4" descr="A diagram of a shopping website&#10;&#10;Description automatically generated">
            <a:extLst>
              <a:ext uri="{FF2B5EF4-FFF2-40B4-BE49-F238E27FC236}">
                <a16:creationId xmlns:a16="http://schemas.microsoft.com/office/drawing/2014/main" id="{9EC7DD2F-12D3-8640-A1E0-7D1E95B5F9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272" y="232754"/>
            <a:ext cx="6925326" cy="5805663"/>
          </a:xfrm>
        </p:spPr>
      </p:pic>
    </p:spTree>
    <p:extLst>
      <p:ext uri="{BB962C8B-B14F-4D97-AF65-F5344CB8AC3E}">
        <p14:creationId xmlns:p14="http://schemas.microsoft.com/office/powerpoint/2010/main" val="1121103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Class Diagram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Content Placeholder 4" descr="A diagram of a product&#10;&#10;Description automatically generated">
            <a:extLst>
              <a:ext uri="{FF2B5EF4-FFF2-40B4-BE49-F238E27FC236}">
                <a16:creationId xmlns:a16="http://schemas.microsoft.com/office/drawing/2014/main" id="{53774C77-D85F-9A0B-7561-00AACE026A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3971" y="1153572"/>
            <a:ext cx="6769100" cy="4927600"/>
          </a:xfrm>
        </p:spPr>
      </p:pic>
    </p:spTree>
    <p:extLst>
      <p:ext uri="{BB962C8B-B14F-4D97-AF65-F5344CB8AC3E}">
        <p14:creationId xmlns:p14="http://schemas.microsoft.com/office/powerpoint/2010/main" val="27529548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Sequence Diagram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Content Placeholder 4" descr="A diagram of a diagram&#10;&#10;Description automatically generated">
            <a:extLst>
              <a:ext uri="{FF2B5EF4-FFF2-40B4-BE49-F238E27FC236}">
                <a16:creationId xmlns:a16="http://schemas.microsoft.com/office/drawing/2014/main" id="{F5883187-05E5-BB7C-82B3-BCEB2ED386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272" y="319088"/>
            <a:ext cx="7337894" cy="5073974"/>
          </a:xfrm>
        </p:spPr>
      </p:pic>
    </p:spTree>
    <p:extLst>
      <p:ext uri="{BB962C8B-B14F-4D97-AF65-F5344CB8AC3E}">
        <p14:creationId xmlns:p14="http://schemas.microsoft.com/office/powerpoint/2010/main" val="38744660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153572"/>
            <a:ext cx="3582434" cy="44611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Run Spring-Boot Service &amp; Test cases Locally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r>
              <a:rPr lang="en-US" dirty="0"/>
              <a:t>Three test cases (Integration Test) using Rest- Assured.</a:t>
            </a:r>
          </a:p>
          <a:p>
            <a:r>
              <a:rPr lang="en-US" dirty="0"/>
              <a:t>Six test cases (Unit Test) using Junit dependency.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660735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Responsive Design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endParaRPr dirty="0"/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CAEAB649-DAA8-BE1A-70FF-79C92F7DD8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0781" y="681036"/>
            <a:ext cx="7043018" cy="4708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6215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Responsive Design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>
          <a:xfrm>
            <a:off x="4447308" y="591344"/>
            <a:ext cx="3577422" cy="5585619"/>
          </a:xfrm>
        </p:spPr>
        <p:txBody>
          <a:bodyPr anchor="ctr">
            <a:normAutofit/>
          </a:bodyPr>
          <a:lstStyle/>
          <a:p>
            <a:r>
              <a:rPr lang="en-US" dirty="0"/>
              <a:t>Ensure the website is mobile-friendly and works seamlessly across different devices and screen sizes.</a:t>
            </a:r>
            <a:endParaRPr dirty="0"/>
          </a:p>
        </p:txBody>
      </p:sp>
      <p:pic>
        <p:nvPicPr>
          <p:cNvPr id="5" name="Picture 4" descr="A bottle of bbq sauce&#10;&#10;Description automatically generated">
            <a:extLst>
              <a:ext uri="{FF2B5EF4-FFF2-40B4-BE49-F238E27FC236}">
                <a16:creationId xmlns:a16="http://schemas.microsoft.com/office/drawing/2014/main" id="{DAA23037-363B-E0BC-5F92-355B278EF4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0553" y="591343"/>
            <a:ext cx="2671871" cy="5585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5419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252</TotalTime>
  <Words>200</Words>
  <Application>Microsoft Macintosh PowerPoint</Application>
  <PresentationFormat>Widescreen</PresentationFormat>
  <Paragraphs>30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Online Shopping Website</vt:lpstr>
      <vt:lpstr>Problem Statement</vt:lpstr>
      <vt:lpstr>System Architecture</vt:lpstr>
      <vt:lpstr>Usecase Diagram</vt:lpstr>
      <vt:lpstr>Class Diagram</vt:lpstr>
      <vt:lpstr>Sequence Diagram</vt:lpstr>
      <vt:lpstr>Run Spring-Boot Service &amp; Test cases Locally</vt:lpstr>
      <vt:lpstr> Responsive Design</vt:lpstr>
      <vt:lpstr> Responsive Design</vt:lpstr>
      <vt:lpstr> Shopping Cart</vt:lpstr>
      <vt:lpstr> Shopping Cart</vt:lpstr>
      <vt:lpstr> Checkout Process</vt:lpstr>
      <vt:lpstr> Checkout Process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Online Shopping Website</dc:title>
  <dc:creator>Hozifa Siddig Mohammed Zeanalabdeen</dc:creator>
  <cp:lastModifiedBy>Hozifa Siddig Mohammed Zeanalabdeen</cp:lastModifiedBy>
  <cp:revision>1</cp:revision>
  <dcterms:created xsi:type="dcterms:W3CDTF">2024-04-27T04:22:50Z</dcterms:created>
  <dcterms:modified xsi:type="dcterms:W3CDTF">2024-04-27T08:35:02Z</dcterms:modified>
</cp:coreProperties>
</file>

<file path=docProps/thumbnail.jpeg>
</file>